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6" r:id="rId2"/>
  </p:sldIdLst>
  <p:sldSz cx="43891200" cy="32918400"/>
  <p:notesSz cx="6858000" cy="9144000"/>
  <p:defaultText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D2173939-4851-494D-8A3E-B0C5F0F3140C}">
          <p14:sldIdLst>
            <p14:sldId id="256"/>
          </p14:sldIdLst>
        </p14:section>
      </p14:sectionLst>
    </p:ext>
    <p:ext uri="{EFAFB233-063F-42B5-8137-9DF3F51BA10A}">
      <p15:sldGuideLst xmlns:p15="http://schemas.microsoft.com/office/powerpoint/2012/main">
        <p15:guide id="1" orient="horz" pos="8976" userDrawn="1">
          <p15:clr>
            <a:srgbClr val="A4A3A4"/>
          </p15:clr>
        </p15:guide>
        <p15:guide id="2" pos="13793">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5660"/>
    <a:srgbClr val="AB1B25"/>
    <a:srgbClr val="FAB00A"/>
    <a:srgbClr val="F5AB05"/>
    <a:srgbClr val="CC8E04"/>
    <a:srgbClr val="FBBA24"/>
    <a:srgbClr val="F3A020"/>
    <a:srgbClr val="2C7799"/>
    <a:srgbClr val="7F5929"/>
    <a:srgbClr val="FFC9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9936" autoAdjust="0"/>
    <p:restoredTop sz="50000" autoAdjust="0"/>
  </p:normalViewPr>
  <p:slideViewPr>
    <p:cSldViewPr snapToGrid="0" snapToObjects="1">
      <p:cViewPr>
        <p:scale>
          <a:sx n="48" d="100"/>
          <a:sy n="48" d="100"/>
        </p:scale>
        <p:origin x="-4956" y="-36"/>
      </p:cViewPr>
      <p:guideLst>
        <p:guide orient="horz" pos="8976"/>
        <p:guide pos="13793"/>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2.png>
</file>

<file path=ppt/media/image3.tiff>
</file>

<file path=ppt/media/image4.tiff>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52C2F6D-E2DD-654C-86A4-7C4BF0AE8031}" type="datetimeFigureOut">
              <a:rPr lang="en-US" smtClean="0"/>
              <a:t>4/25/2018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985DD62-AED9-014F-82CD-E2F40619B047}" type="slidenum">
              <a:rPr lang="en-US" smtClean="0"/>
              <a:t>‹#›</a:t>
            </a:fld>
            <a:endParaRPr lang="en-US"/>
          </a:p>
        </p:txBody>
      </p:sp>
    </p:spTree>
    <p:extLst>
      <p:ext uri="{BB962C8B-B14F-4D97-AF65-F5344CB8AC3E}">
        <p14:creationId xmlns:p14="http://schemas.microsoft.com/office/powerpoint/2010/main" val="321010267"/>
      </p:ext>
    </p:extLst>
  </p:cSld>
  <p:clrMap bg1="lt1" tx1="dk1" bg2="lt2" tx2="dk2" accent1="accent1" accent2="accent2" accent3="accent3" accent4="accent4" accent5="accent5" accent6="accent6" hlink="hlink" folHlink="folHlink"/>
  <p:notesStyle>
    <a:lvl1pPr marL="0" algn="l" defTabSz="2194560" rtl="0" eaLnBrk="1" latinLnBrk="0" hangingPunct="1">
      <a:defRPr sz="5800" kern="1200">
        <a:solidFill>
          <a:schemeClr val="tx1"/>
        </a:solidFill>
        <a:latin typeface="+mn-lt"/>
        <a:ea typeface="+mn-ea"/>
        <a:cs typeface="+mn-cs"/>
      </a:defRPr>
    </a:lvl1pPr>
    <a:lvl2pPr marL="2194560" algn="l" defTabSz="2194560" rtl="0" eaLnBrk="1" latinLnBrk="0" hangingPunct="1">
      <a:defRPr sz="5800" kern="1200">
        <a:solidFill>
          <a:schemeClr val="tx1"/>
        </a:solidFill>
        <a:latin typeface="+mn-lt"/>
        <a:ea typeface="+mn-ea"/>
        <a:cs typeface="+mn-cs"/>
      </a:defRPr>
    </a:lvl2pPr>
    <a:lvl3pPr marL="4389120" algn="l" defTabSz="2194560" rtl="0" eaLnBrk="1" latinLnBrk="0" hangingPunct="1">
      <a:defRPr sz="5800" kern="1200">
        <a:solidFill>
          <a:schemeClr val="tx1"/>
        </a:solidFill>
        <a:latin typeface="+mn-lt"/>
        <a:ea typeface="+mn-ea"/>
        <a:cs typeface="+mn-cs"/>
      </a:defRPr>
    </a:lvl3pPr>
    <a:lvl4pPr marL="6583680" algn="l" defTabSz="2194560" rtl="0" eaLnBrk="1" latinLnBrk="0" hangingPunct="1">
      <a:defRPr sz="5800" kern="1200">
        <a:solidFill>
          <a:schemeClr val="tx1"/>
        </a:solidFill>
        <a:latin typeface="+mn-lt"/>
        <a:ea typeface="+mn-ea"/>
        <a:cs typeface="+mn-cs"/>
      </a:defRPr>
    </a:lvl4pPr>
    <a:lvl5pPr marL="8778240" algn="l" defTabSz="2194560" rtl="0" eaLnBrk="1" latinLnBrk="0" hangingPunct="1">
      <a:defRPr sz="5800" kern="1200">
        <a:solidFill>
          <a:schemeClr val="tx1"/>
        </a:solidFill>
        <a:latin typeface="+mn-lt"/>
        <a:ea typeface="+mn-ea"/>
        <a:cs typeface="+mn-cs"/>
      </a:defRPr>
    </a:lvl5pPr>
    <a:lvl6pPr marL="10972800" algn="l" defTabSz="2194560" rtl="0" eaLnBrk="1" latinLnBrk="0" hangingPunct="1">
      <a:defRPr sz="5800" kern="1200">
        <a:solidFill>
          <a:schemeClr val="tx1"/>
        </a:solidFill>
        <a:latin typeface="+mn-lt"/>
        <a:ea typeface="+mn-ea"/>
        <a:cs typeface="+mn-cs"/>
      </a:defRPr>
    </a:lvl6pPr>
    <a:lvl7pPr marL="13167360" algn="l" defTabSz="2194560" rtl="0" eaLnBrk="1" latinLnBrk="0" hangingPunct="1">
      <a:defRPr sz="5800" kern="1200">
        <a:solidFill>
          <a:schemeClr val="tx1"/>
        </a:solidFill>
        <a:latin typeface="+mn-lt"/>
        <a:ea typeface="+mn-ea"/>
        <a:cs typeface="+mn-cs"/>
      </a:defRPr>
    </a:lvl7pPr>
    <a:lvl8pPr marL="15361920" algn="l" defTabSz="2194560" rtl="0" eaLnBrk="1" latinLnBrk="0" hangingPunct="1">
      <a:defRPr sz="5800" kern="1200">
        <a:solidFill>
          <a:schemeClr val="tx1"/>
        </a:solidFill>
        <a:latin typeface="+mn-lt"/>
        <a:ea typeface="+mn-ea"/>
        <a:cs typeface="+mn-cs"/>
      </a:defRPr>
    </a:lvl8pPr>
    <a:lvl9pPr marL="17556480" algn="l" defTabSz="2194560" rtl="0" eaLnBrk="1" latinLnBrk="0" hangingPunct="1">
      <a:defRPr sz="58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Need to add Acknowledgements</a:t>
            </a:r>
          </a:p>
          <a:p>
            <a:r>
              <a:rPr lang="en-US" dirty="0"/>
              <a:t>Need to add Project Summary and Major Tasks</a:t>
            </a:r>
          </a:p>
          <a:p>
            <a:r>
              <a:rPr lang="en-US" dirty="0"/>
              <a:t>Need to add Limitations and Challenges</a:t>
            </a:r>
          </a:p>
          <a:p>
            <a:r>
              <a:rPr lang="en-US" dirty="0"/>
              <a:t>Need to add Deliverables</a:t>
            </a:r>
          </a:p>
          <a:p>
            <a:r>
              <a:rPr lang="en-US" dirty="0"/>
              <a:t>Need to add Results</a:t>
            </a:r>
          </a:p>
          <a:p>
            <a:r>
              <a:rPr lang="en-US" dirty="0"/>
              <a:t>Need to add Conclusion</a:t>
            </a:r>
          </a:p>
          <a:p>
            <a:endParaRPr lang="en-US" dirty="0"/>
          </a:p>
          <a:p>
            <a:r>
              <a:rPr lang="en-US" dirty="0"/>
              <a:t>Need to gather pictures</a:t>
            </a:r>
          </a:p>
          <a:p>
            <a:r>
              <a:rPr lang="en-US" dirty="0"/>
              <a:t>Need to add Watermarks</a:t>
            </a:r>
          </a:p>
        </p:txBody>
      </p:sp>
      <p:sp>
        <p:nvSpPr>
          <p:cNvPr id="4" name="Slide Number Placeholder 3"/>
          <p:cNvSpPr>
            <a:spLocks noGrp="1"/>
          </p:cNvSpPr>
          <p:nvPr>
            <p:ph type="sldNum" sz="quarter" idx="10"/>
          </p:nvPr>
        </p:nvSpPr>
        <p:spPr/>
        <p:txBody>
          <a:bodyPr/>
          <a:lstStyle/>
          <a:p>
            <a:fld id="{3985DD62-AED9-014F-82CD-E2F40619B047}" type="slidenum">
              <a:rPr lang="en-US" smtClean="0"/>
              <a:t>1</a:t>
            </a:fld>
            <a:endParaRPr lang="en-US"/>
          </a:p>
        </p:txBody>
      </p:sp>
    </p:spTree>
    <p:extLst>
      <p:ext uri="{BB962C8B-B14F-4D97-AF65-F5344CB8AC3E}">
        <p14:creationId xmlns:p14="http://schemas.microsoft.com/office/powerpoint/2010/main" val="37333582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10226042"/>
            <a:ext cx="37307520" cy="7056120"/>
          </a:xfrm>
        </p:spPr>
        <p:txBody>
          <a:bodyPr/>
          <a:lstStyle/>
          <a:p>
            <a:r>
              <a:rPr lang="en-US"/>
              <a:t>Click to edit Master title style</a:t>
            </a:r>
          </a:p>
        </p:txBody>
      </p:sp>
      <p:sp>
        <p:nvSpPr>
          <p:cNvPr id="3" name="Subtitle 2"/>
          <p:cNvSpPr>
            <a:spLocks noGrp="1"/>
          </p:cNvSpPr>
          <p:nvPr>
            <p:ph type="subTitle" idx="1"/>
          </p:nvPr>
        </p:nvSpPr>
        <p:spPr>
          <a:xfrm>
            <a:off x="6583680" y="18653760"/>
            <a:ext cx="30723840" cy="8412480"/>
          </a:xfrm>
        </p:spPr>
        <p:txBody>
          <a:bodyPr/>
          <a:lstStyle>
            <a:lvl1pPr marL="0" indent="0" algn="ctr">
              <a:buNone/>
              <a:defRPr>
                <a:solidFill>
                  <a:schemeClr val="tx1">
                    <a:tint val="75000"/>
                  </a:schemeClr>
                </a:solidFill>
              </a:defRPr>
            </a:lvl1pPr>
            <a:lvl2pPr marL="2194560" indent="0" algn="ctr">
              <a:buNone/>
              <a:defRPr>
                <a:solidFill>
                  <a:schemeClr val="tx1">
                    <a:tint val="75000"/>
                  </a:schemeClr>
                </a:solidFill>
              </a:defRPr>
            </a:lvl2pPr>
            <a:lvl3pPr marL="4389120" indent="0" algn="ctr">
              <a:buNone/>
              <a:defRPr>
                <a:solidFill>
                  <a:schemeClr val="tx1">
                    <a:tint val="75000"/>
                  </a:schemeClr>
                </a:solidFill>
              </a:defRPr>
            </a:lvl3pPr>
            <a:lvl4pPr marL="6583680" indent="0" algn="ctr">
              <a:buNone/>
              <a:defRPr>
                <a:solidFill>
                  <a:schemeClr val="tx1">
                    <a:tint val="75000"/>
                  </a:schemeClr>
                </a:solidFill>
              </a:defRPr>
            </a:lvl4pPr>
            <a:lvl5pPr marL="8778240" indent="0" algn="ctr">
              <a:buNone/>
              <a:defRPr>
                <a:solidFill>
                  <a:schemeClr val="tx1">
                    <a:tint val="75000"/>
                  </a:schemeClr>
                </a:solidFill>
              </a:defRPr>
            </a:lvl5pPr>
            <a:lvl6pPr marL="10972800" indent="0" algn="ctr">
              <a:buNone/>
              <a:defRPr>
                <a:solidFill>
                  <a:schemeClr val="tx1">
                    <a:tint val="75000"/>
                  </a:schemeClr>
                </a:solidFill>
              </a:defRPr>
            </a:lvl6pPr>
            <a:lvl7pPr marL="13167360" indent="0" algn="ctr">
              <a:buNone/>
              <a:defRPr>
                <a:solidFill>
                  <a:schemeClr val="tx1">
                    <a:tint val="75000"/>
                  </a:schemeClr>
                </a:solidFill>
              </a:defRPr>
            </a:lvl7pPr>
            <a:lvl8pPr marL="15361920" indent="0" algn="ctr">
              <a:buNone/>
              <a:defRPr>
                <a:solidFill>
                  <a:schemeClr val="tx1">
                    <a:tint val="75000"/>
                  </a:schemeClr>
                </a:solidFill>
              </a:defRPr>
            </a:lvl8pPr>
            <a:lvl9pPr marL="1755648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84EC6199-44F3-DD4C-A9AD-3B7E0A41CF89}"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3136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224455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52742905" y="6324600"/>
            <a:ext cx="47404018" cy="13482066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0530843" y="6324600"/>
            <a:ext cx="141480542" cy="13482066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57445822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EC6199-44F3-DD4C-A9AD-3B7E0A41CF89}"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014681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467102" y="21153122"/>
            <a:ext cx="37307520" cy="6537960"/>
          </a:xfrm>
        </p:spPr>
        <p:txBody>
          <a:bodyPr anchor="t"/>
          <a:lstStyle>
            <a:lvl1pPr algn="l">
              <a:defRPr sz="19200" b="1" cap="all"/>
            </a:lvl1pPr>
          </a:lstStyle>
          <a:p>
            <a:r>
              <a:rPr lang="en-US"/>
              <a:t>Click to edit Master title style</a:t>
            </a:r>
          </a:p>
        </p:txBody>
      </p:sp>
      <p:sp>
        <p:nvSpPr>
          <p:cNvPr id="3" name="Text Placeholder 2"/>
          <p:cNvSpPr>
            <a:spLocks noGrp="1"/>
          </p:cNvSpPr>
          <p:nvPr>
            <p:ph type="body" idx="1"/>
          </p:nvPr>
        </p:nvSpPr>
        <p:spPr>
          <a:xfrm>
            <a:off x="3467102" y="13952225"/>
            <a:ext cx="37307520" cy="7200898"/>
          </a:xfrm>
        </p:spPr>
        <p:txBody>
          <a:bodyPr anchor="b"/>
          <a:lstStyle>
            <a:lvl1pPr marL="0" indent="0">
              <a:buNone/>
              <a:defRPr sz="9600">
                <a:solidFill>
                  <a:schemeClr val="tx1">
                    <a:tint val="75000"/>
                  </a:schemeClr>
                </a:solidFill>
              </a:defRPr>
            </a:lvl1pPr>
            <a:lvl2pPr marL="2194560" indent="0">
              <a:buNone/>
              <a:defRPr sz="8600">
                <a:solidFill>
                  <a:schemeClr val="tx1">
                    <a:tint val="75000"/>
                  </a:schemeClr>
                </a:solidFill>
              </a:defRPr>
            </a:lvl2pPr>
            <a:lvl3pPr marL="4389120" indent="0">
              <a:buNone/>
              <a:defRPr sz="7700">
                <a:solidFill>
                  <a:schemeClr val="tx1">
                    <a:tint val="75000"/>
                  </a:schemeClr>
                </a:solidFill>
              </a:defRPr>
            </a:lvl3pPr>
            <a:lvl4pPr marL="6583680" indent="0">
              <a:buNone/>
              <a:defRPr sz="6700">
                <a:solidFill>
                  <a:schemeClr val="tx1">
                    <a:tint val="75000"/>
                  </a:schemeClr>
                </a:solidFill>
              </a:defRPr>
            </a:lvl4pPr>
            <a:lvl5pPr marL="8778240" indent="0">
              <a:buNone/>
              <a:defRPr sz="6700">
                <a:solidFill>
                  <a:schemeClr val="tx1">
                    <a:tint val="75000"/>
                  </a:schemeClr>
                </a:solidFill>
              </a:defRPr>
            </a:lvl5pPr>
            <a:lvl6pPr marL="10972800" indent="0">
              <a:buNone/>
              <a:defRPr sz="6700">
                <a:solidFill>
                  <a:schemeClr val="tx1">
                    <a:tint val="75000"/>
                  </a:schemeClr>
                </a:solidFill>
              </a:defRPr>
            </a:lvl6pPr>
            <a:lvl7pPr marL="13167360" indent="0">
              <a:buNone/>
              <a:defRPr sz="6700">
                <a:solidFill>
                  <a:schemeClr val="tx1">
                    <a:tint val="75000"/>
                  </a:schemeClr>
                </a:solidFill>
              </a:defRPr>
            </a:lvl7pPr>
            <a:lvl8pPr marL="15361920" indent="0">
              <a:buNone/>
              <a:defRPr sz="6700">
                <a:solidFill>
                  <a:schemeClr val="tx1">
                    <a:tint val="75000"/>
                  </a:schemeClr>
                </a:solidFill>
              </a:defRPr>
            </a:lvl8pPr>
            <a:lvl9pPr marL="17556480" indent="0">
              <a:buNone/>
              <a:defRPr sz="67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EC6199-44F3-DD4C-A9AD-3B7E0A41CF89}" type="datetimeFigureOut">
              <a:rPr lang="en-US" smtClean="0"/>
              <a:t>4/25/2018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198009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05308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105704642" y="36865560"/>
            <a:ext cx="94442280" cy="104279702"/>
          </a:xfrm>
        </p:spPr>
        <p:txBody>
          <a:bodyPr/>
          <a:lstStyle>
            <a:lvl1pPr>
              <a:defRPr sz="13400"/>
            </a:lvl1pPr>
            <a:lvl2pPr>
              <a:defRPr sz="11500"/>
            </a:lvl2pPr>
            <a:lvl3pPr>
              <a:defRPr sz="9600"/>
            </a:lvl3pPr>
            <a:lvl4pPr>
              <a:defRPr sz="8600"/>
            </a:lvl4pPr>
            <a:lvl5pPr>
              <a:defRPr sz="8600"/>
            </a:lvl5pPr>
            <a:lvl6pPr>
              <a:defRPr sz="8600"/>
            </a:lvl6pPr>
            <a:lvl7pPr>
              <a:defRPr sz="8600"/>
            </a:lvl7pPr>
            <a:lvl8pPr>
              <a:defRPr sz="8600"/>
            </a:lvl8pPr>
            <a:lvl9pPr>
              <a:defRPr sz="8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EC6199-44F3-DD4C-A9AD-3B7E0A41CF89}"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26109763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194560" y="1318262"/>
            <a:ext cx="39502080" cy="54864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2194560" y="7368542"/>
            <a:ext cx="19392902"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4" name="Content Placeholder 3"/>
          <p:cNvSpPr>
            <a:spLocks noGrp="1"/>
          </p:cNvSpPr>
          <p:nvPr>
            <p:ph sz="half" idx="2"/>
          </p:nvPr>
        </p:nvSpPr>
        <p:spPr>
          <a:xfrm>
            <a:off x="2194560" y="10439400"/>
            <a:ext cx="19392902"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22296122" y="7368542"/>
            <a:ext cx="19400520" cy="3070858"/>
          </a:xfrm>
        </p:spPr>
        <p:txBody>
          <a:bodyPr anchor="b"/>
          <a:lstStyle>
            <a:lvl1pPr marL="0" indent="0">
              <a:buNone/>
              <a:defRPr sz="11500" b="1"/>
            </a:lvl1pPr>
            <a:lvl2pPr marL="2194560" indent="0">
              <a:buNone/>
              <a:defRPr sz="9600" b="1"/>
            </a:lvl2pPr>
            <a:lvl3pPr marL="4389120" indent="0">
              <a:buNone/>
              <a:defRPr sz="8600" b="1"/>
            </a:lvl3pPr>
            <a:lvl4pPr marL="6583680" indent="0">
              <a:buNone/>
              <a:defRPr sz="7700" b="1"/>
            </a:lvl4pPr>
            <a:lvl5pPr marL="8778240" indent="0">
              <a:buNone/>
              <a:defRPr sz="7700" b="1"/>
            </a:lvl5pPr>
            <a:lvl6pPr marL="10972800" indent="0">
              <a:buNone/>
              <a:defRPr sz="7700" b="1"/>
            </a:lvl6pPr>
            <a:lvl7pPr marL="13167360" indent="0">
              <a:buNone/>
              <a:defRPr sz="7700" b="1"/>
            </a:lvl7pPr>
            <a:lvl8pPr marL="15361920" indent="0">
              <a:buNone/>
              <a:defRPr sz="7700" b="1"/>
            </a:lvl8pPr>
            <a:lvl9pPr marL="17556480" indent="0">
              <a:buNone/>
              <a:defRPr sz="7700" b="1"/>
            </a:lvl9pPr>
          </a:lstStyle>
          <a:p>
            <a:pPr lvl="0"/>
            <a:r>
              <a:rPr lang="en-US"/>
              <a:t>Click to edit Master text styles</a:t>
            </a:r>
          </a:p>
        </p:txBody>
      </p:sp>
      <p:sp>
        <p:nvSpPr>
          <p:cNvPr id="6" name="Content Placeholder 5"/>
          <p:cNvSpPr>
            <a:spLocks noGrp="1"/>
          </p:cNvSpPr>
          <p:nvPr>
            <p:ph sz="quarter" idx="4"/>
          </p:nvPr>
        </p:nvSpPr>
        <p:spPr>
          <a:xfrm>
            <a:off x="22296122" y="10439400"/>
            <a:ext cx="19400520" cy="18966182"/>
          </a:xfrm>
        </p:spPr>
        <p:txBody>
          <a:bodyPr/>
          <a:lstStyle>
            <a:lvl1pPr>
              <a:defRPr sz="11500"/>
            </a:lvl1pPr>
            <a:lvl2pPr>
              <a:defRPr sz="9600"/>
            </a:lvl2pPr>
            <a:lvl3pPr>
              <a:defRPr sz="8600"/>
            </a:lvl3pPr>
            <a:lvl4pPr>
              <a:defRPr sz="7700"/>
            </a:lvl4pPr>
            <a:lvl5pPr>
              <a:defRPr sz="7700"/>
            </a:lvl5pPr>
            <a:lvl6pPr>
              <a:defRPr sz="7700"/>
            </a:lvl6pPr>
            <a:lvl7pPr>
              <a:defRPr sz="7700"/>
            </a:lvl7pPr>
            <a:lvl8pPr>
              <a:defRPr sz="7700"/>
            </a:lvl8pPr>
            <a:lvl9pPr>
              <a:defRPr sz="77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EC6199-44F3-DD4C-A9AD-3B7E0A41CF89}" type="datetimeFigureOut">
              <a:rPr lang="en-US" smtClean="0"/>
              <a:t>4/25/2018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831257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EC6199-44F3-DD4C-A9AD-3B7E0A41CF89}" type="datetimeFigureOut">
              <a:rPr lang="en-US" smtClean="0"/>
              <a:t>4/25/2018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3673807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EC6199-44F3-DD4C-A9AD-3B7E0A41CF89}" type="datetimeFigureOut">
              <a:rPr lang="en-US" smtClean="0"/>
              <a:t>4/25/2018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4173257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194563" y="1310640"/>
            <a:ext cx="14439902" cy="5577840"/>
          </a:xfrm>
        </p:spPr>
        <p:txBody>
          <a:bodyPr anchor="b"/>
          <a:lstStyle>
            <a:lvl1pPr algn="l">
              <a:defRPr sz="9600" b="1"/>
            </a:lvl1pPr>
          </a:lstStyle>
          <a:p>
            <a:r>
              <a:rPr lang="en-US"/>
              <a:t>Click to edit Master title style</a:t>
            </a:r>
          </a:p>
        </p:txBody>
      </p:sp>
      <p:sp>
        <p:nvSpPr>
          <p:cNvPr id="3" name="Content Placeholder 2"/>
          <p:cNvSpPr>
            <a:spLocks noGrp="1"/>
          </p:cNvSpPr>
          <p:nvPr>
            <p:ph idx="1"/>
          </p:nvPr>
        </p:nvSpPr>
        <p:spPr>
          <a:xfrm>
            <a:off x="17160240" y="1310643"/>
            <a:ext cx="24536400" cy="28094942"/>
          </a:xfrm>
        </p:spPr>
        <p:txBody>
          <a:bodyPr/>
          <a:lstStyle>
            <a:lvl1pPr>
              <a:defRPr sz="15400"/>
            </a:lvl1pPr>
            <a:lvl2pPr>
              <a:defRPr sz="13400"/>
            </a:lvl2pPr>
            <a:lvl3pPr>
              <a:defRPr sz="1150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2194563" y="6888483"/>
            <a:ext cx="14439902" cy="22517102"/>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098647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602982" y="23042880"/>
            <a:ext cx="26334720" cy="2720342"/>
          </a:xfrm>
        </p:spPr>
        <p:txBody>
          <a:bodyPr anchor="b"/>
          <a:lstStyle>
            <a:lvl1pPr algn="l">
              <a:defRPr sz="9600" b="1"/>
            </a:lvl1pPr>
          </a:lstStyle>
          <a:p>
            <a:r>
              <a:rPr lang="en-US"/>
              <a:t>Click to edit Master title style</a:t>
            </a:r>
          </a:p>
        </p:txBody>
      </p:sp>
      <p:sp>
        <p:nvSpPr>
          <p:cNvPr id="3" name="Picture Placeholder 2"/>
          <p:cNvSpPr>
            <a:spLocks noGrp="1"/>
          </p:cNvSpPr>
          <p:nvPr>
            <p:ph type="pic" idx="1"/>
          </p:nvPr>
        </p:nvSpPr>
        <p:spPr>
          <a:xfrm>
            <a:off x="8602982" y="2941320"/>
            <a:ext cx="26334720" cy="19751040"/>
          </a:xfrm>
        </p:spPr>
        <p:txBody>
          <a:bodyPr/>
          <a:lstStyle>
            <a:lvl1pPr marL="0" indent="0">
              <a:buNone/>
              <a:defRPr sz="15400"/>
            </a:lvl1pPr>
            <a:lvl2pPr marL="2194560" indent="0">
              <a:buNone/>
              <a:defRPr sz="13400"/>
            </a:lvl2pPr>
            <a:lvl3pPr marL="4389120" indent="0">
              <a:buNone/>
              <a:defRPr sz="1150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endParaRPr lang="en-US"/>
          </a:p>
        </p:txBody>
      </p:sp>
      <p:sp>
        <p:nvSpPr>
          <p:cNvPr id="4" name="Text Placeholder 3"/>
          <p:cNvSpPr>
            <a:spLocks noGrp="1"/>
          </p:cNvSpPr>
          <p:nvPr>
            <p:ph type="body" sz="half" idx="2"/>
          </p:nvPr>
        </p:nvSpPr>
        <p:spPr>
          <a:xfrm>
            <a:off x="8602982" y="25763222"/>
            <a:ext cx="26334720" cy="3863338"/>
          </a:xfrm>
        </p:spPr>
        <p:txBody>
          <a:bodyPr/>
          <a:lstStyle>
            <a:lvl1pPr marL="0" indent="0">
              <a:buNone/>
              <a:defRPr sz="6700"/>
            </a:lvl1pPr>
            <a:lvl2pPr marL="2194560" indent="0">
              <a:buNone/>
              <a:defRPr sz="5800"/>
            </a:lvl2pPr>
            <a:lvl3pPr marL="4389120" indent="0">
              <a:buNone/>
              <a:defRPr sz="4800"/>
            </a:lvl3pPr>
            <a:lvl4pPr marL="6583680" indent="0">
              <a:buNone/>
              <a:defRPr sz="4300"/>
            </a:lvl4pPr>
            <a:lvl5pPr marL="8778240" indent="0">
              <a:buNone/>
              <a:defRPr sz="4300"/>
            </a:lvl5pPr>
            <a:lvl6pPr marL="10972800" indent="0">
              <a:buNone/>
              <a:defRPr sz="4300"/>
            </a:lvl6pPr>
            <a:lvl7pPr marL="13167360" indent="0">
              <a:buNone/>
              <a:defRPr sz="4300"/>
            </a:lvl7pPr>
            <a:lvl8pPr marL="15361920" indent="0">
              <a:buNone/>
              <a:defRPr sz="4300"/>
            </a:lvl8pPr>
            <a:lvl9pPr marL="17556480" indent="0">
              <a:buNone/>
              <a:defRPr sz="4300"/>
            </a:lvl9pPr>
          </a:lstStyle>
          <a:p>
            <a:pPr lvl="0"/>
            <a:r>
              <a:rPr lang="en-US"/>
              <a:t>Click to edit Master text styles</a:t>
            </a:r>
          </a:p>
        </p:txBody>
      </p:sp>
      <p:sp>
        <p:nvSpPr>
          <p:cNvPr id="5" name="Date Placeholder 4"/>
          <p:cNvSpPr>
            <a:spLocks noGrp="1"/>
          </p:cNvSpPr>
          <p:nvPr>
            <p:ph type="dt" sz="half" idx="10"/>
          </p:nvPr>
        </p:nvSpPr>
        <p:spPr/>
        <p:txBody>
          <a:bodyPr/>
          <a:lstStyle/>
          <a:p>
            <a:fld id="{84EC6199-44F3-DD4C-A9AD-3B7E0A41CF89}" type="datetimeFigureOut">
              <a:rPr lang="en-US" smtClean="0"/>
              <a:t>4/25/2018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22F6098-2AE3-AC4B-AB4B-52CE0E5ACBAB}" type="slidenum">
              <a:rPr lang="en-US" smtClean="0"/>
              <a:t>‹#›</a:t>
            </a:fld>
            <a:endParaRPr lang="en-US"/>
          </a:p>
        </p:txBody>
      </p:sp>
    </p:spTree>
    <p:extLst>
      <p:ext uri="{BB962C8B-B14F-4D97-AF65-F5344CB8AC3E}">
        <p14:creationId xmlns:p14="http://schemas.microsoft.com/office/powerpoint/2010/main" val="18612831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560" y="1318262"/>
            <a:ext cx="39502080" cy="5486400"/>
          </a:xfrm>
          <a:prstGeom prst="rect">
            <a:avLst/>
          </a:prstGeom>
        </p:spPr>
        <p:txBody>
          <a:bodyPr vert="horz" lIns="438912" tIns="219456" rIns="438912" bIns="219456" rtlCol="0" anchor="ctr">
            <a:normAutofit/>
          </a:bodyPr>
          <a:lstStyle/>
          <a:p>
            <a:r>
              <a:rPr lang="en-US"/>
              <a:t>Click to edit Master title style</a:t>
            </a:r>
          </a:p>
        </p:txBody>
      </p:sp>
      <p:sp>
        <p:nvSpPr>
          <p:cNvPr id="3" name="Text Placeholder 2"/>
          <p:cNvSpPr>
            <a:spLocks noGrp="1"/>
          </p:cNvSpPr>
          <p:nvPr>
            <p:ph type="body" idx="1"/>
          </p:nvPr>
        </p:nvSpPr>
        <p:spPr>
          <a:xfrm>
            <a:off x="2194560" y="7680963"/>
            <a:ext cx="39502080" cy="21724622"/>
          </a:xfrm>
          <a:prstGeom prst="rect">
            <a:avLst/>
          </a:prstGeom>
        </p:spPr>
        <p:txBody>
          <a:bodyPr vert="horz" lIns="438912" tIns="219456" rIns="438912" bIns="219456"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560" y="30510482"/>
            <a:ext cx="10241280" cy="1752600"/>
          </a:xfrm>
          <a:prstGeom prst="rect">
            <a:avLst/>
          </a:prstGeom>
        </p:spPr>
        <p:txBody>
          <a:bodyPr vert="horz" lIns="438912" tIns="219456" rIns="438912" bIns="219456" rtlCol="0" anchor="ctr"/>
          <a:lstStyle>
            <a:lvl1pPr algn="l">
              <a:defRPr sz="5800">
                <a:solidFill>
                  <a:schemeClr val="tx1">
                    <a:tint val="75000"/>
                  </a:schemeClr>
                </a:solidFill>
              </a:defRPr>
            </a:lvl1pPr>
          </a:lstStyle>
          <a:p>
            <a:fld id="{84EC6199-44F3-DD4C-A9AD-3B7E0A41CF89}" type="datetimeFigureOut">
              <a:rPr lang="en-US" smtClean="0"/>
              <a:t>4/25/2018</a:t>
            </a:fld>
            <a:endParaRPr lang="en-US"/>
          </a:p>
        </p:txBody>
      </p:sp>
      <p:sp>
        <p:nvSpPr>
          <p:cNvPr id="5" name="Footer Placeholder 4"/>
          <p:cNvSpPr>
            <a:spLocks noGrp="1"/>
          </p:cNvSpPr>
          <p:nvPr>
            <p:ph type="ftr" sz="quarter" idx="3"/>
          </p:nvPr>
        </p:nvSpPr>
        <p:spPr>
          <a:xfrm>
            <a:off x="14996160" y="30510482"/>
            <a:ext cx="13898880" cy="1752600"/>
          </a:xfrm>
          <a:prstGeom prst="rect">
            <a:avLst/>
          </a:prstGeom>
        </p:spPr>
        <p:txBody>
          <a:bodyPr vert="horz" lIns="438912" tIns="219456" rIns="438912" bIns="219456" rtlCol="0" anchor="ctr"/>
          <a:lstStyle>
            <a:lvl1pPr algn="ctr">
              <a:defRPr sz="58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1455360" y="30510482"/>
            <a:ext cx="10241280" cy="1752600"/>
          </a:xfrm>
          <a:prstGeom prst="rect">
            <a:avLst/>
          </a:prstGeom>
        </p:spPr>
        <p:txBody>
          <a:bodyPr vert="horz" lIns="438912" tIns="219456" rIns="438912" bIns="219456" rtlCol="0" anchor="ctr"/>
          <a:lstStyle>
            <a:lvl1pPr algn="r">
              <a:defRPr sz="5800">
                <a:solidFill>
                  <a:schemeClr val="tx1">
                    <a:tint val="75000"/>
                  </a:schemeClr>
                </a:solidFill>
              </a:defRPr>
            </a:lvl1pPr>
          </a:lstStyle>
          <a:p>
            <a:fld id="{622F6098-2AE3-AC4B-AB4B-52CE0E5ACBAB}" type="slidenum">
              <a:rPr lang="en-US" smtClean="0"/>
              <a:t>‹#›</a:t>
            </a:fld>
            <a:endParaRPr lang="en-US"/>
          </a:p>
        </p:txBody>
      </p:sp>
    </p:spTree>
    <p:extLst>
      <p:ext uri="{BB962C8B-B14F-4D97-AF65-F5344CB8AC3E}">
        <p14:creationId xmlns:p14="http://schemas.microsoft.com/office/powerpoint/2010/main" val="30682868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2194560" rtl="0" eaLnBrk="1" latinLnBrk="0" hangingPunct="1">
        <a:spcBef>
          <a:spcPct val="0"/>
        </a:spcBef>
        <a:buNone/>
        <a:defRPr sz="21100" kern="1200">
          <a:solidFill>
            <a:schemeClr val="tx1"/>
          </a:solidFill>
          <a:latin typeface="+mj-lt"/>
          <a:ea typeface="+mj-ea"/>
          <a:cs typeface="+mj-cs"/>
        </a:defRPr>
      </a:lvl1pPr>
    </p:titleStyle>
    <p:bodyStyle>
      <a:lvl1pPr marL="1645920" indent="-1645920" algn="l" defTabSz="2194560" rtl="0" eaLnBrk="1" latinLnBrk="0" hangingPunct="1">
        <a:spcBef>
          <a:spcPct val="20000"/>
        </a:spcBef>
        <a:buFont typeface="Arial"/>
        <a:buChar char="•"/>
        <a:defRPr sz="15400" kern="1200">
          <a:solidFill>
            <a:schemeClr val="tx1"/>
          </a:solidFill>
          <a:latin typeface="+mn-lt"/>
          <a:ea typeface="+mn-ea"/>
          <a:cs typeface="+mn-cs"/>
        </a:defRPr>
      </a:lvl1pPr>
      <a:lvl2pPr marL="3566160" indent="-1371600" algn="l" defTabSz="2194560" rtl="0" eaLnBrk="1" latinLnBrk="0" hangingPunct="1">
        <a:spcBef>
          <a:spcPct val="20000"/>
        </a:spcBef>
        <a:buFont typeface="Arial"/>
        <a:buChar char="–"/>
        <a:defRPr sz="13400" kern="1200">
          <a:solidFill>
            <a:schemeClr val="tx1"/>
          </a:solidFill>
          <a:latin typeface="+mn-lt"/>
          <a:ea typeface="+mn-ea"/>
          <a:cs typeface="+mn-cs"/>
        </a:defRPr>
      </a:lvl2pPr>
      <a:lvl3pPr marL="5486400" indent="-1097280" algn="l" defTabSz="2194560" rtl="0" eaLnBrk="1" latinLnBrk="0" hangingPunct="1">
        <a:spcBef>
          <a:spcPct val="20000"/>
        </a:spcBef>
        <a:buFont typeface="Arial"/>
        <a:buChar char="•"/>
        <a:defRPr sz="11500" kern="1200">
          <a:solidFill>
            <a:schemeClr val="tx1"/>
          </a:solidFill>
          <a:latin typeface="+mn-lt"/>
          <a:ea typeface="+mn-ea"/>
          <a:cs typeface="+mn-cs"/>
        </a:defRPr>
      </a:lvl3pPr>
      <a:lvl4pPr marL="7680960" indent="-1097280" algn="l" defTabSz="2194560" rtl="0" eaLnBrk="1" latinLnBrk="0" hangingPunct="1">
        <a:spcBef>
          <a:spcPct val="20000"/>
        </a:spcBef>
        <a:buFont typeface="Arial"/>
        <a:buChar char="–"/>
        <a:defRPr sz="9600" kern="1200">
          <a:solidFill>
            <a:schemeClr val="tx1"/>
          </a:solidFill>
          <a:latin typeface="+mn-lt"/>
          <a:ea typeface="+mn-ea"/>
          <a:cs typeface="+mn-cs"/>
        </a:defRPr>
      </a:lvl4pPr>
      <a:lvl5pPr marL="9875520" indent="-1097280" algn="l" defTabSz="2194560" rtl="0" eaLnBrk="1" latinLnBrk="0" hangingPunct="1">
        <a:spcBef>
          <a:spcPct val="20000"/>
        </a:spcBef>
        <a:buFont typeface="Arial"/>
        <a:buChar char="»"/>
        <a:defRPr sz="9600" kern="1200">
          <a:solidFill>
            <a:schemeClr val="tx1"/>
          </a:solidFill>
          <a:latin typeface="+mn-lt"/>
          <a:ea typeface="+mn-ea"/>
          <a:cs typeface="+mn-cs"/>
        </a:defRPr>
      </a:lvl5pPr>
      <a:lvl6pPr marL="12070080" indent="-1097280" algn="l" defTabSz="2194560" rtl="0" eaLnBrk="1" latinLnBrk="0" hangingPunct="1">
        <a:spcBef>
          <a:spcPct val="20000"/>
        </a:spcBef>
        <a:buFont typeface="Arial"/>
        <a:buChar char="•"/>
        <a:defRPr sz="9600" kern="1200">
          <a:solidFill>
            <a:schemeClr val="tx1"/>
          </a:solidFill>
          <a:latin typeface="+mn-lt"/>
          <a:ea typeface="+mn-ea"/>
          <a:cs typeface="+mn-cs"/>
        </a:defRPr>
      </a:lvl6pPr>
      <a:lvl7pPr marL="14264640" indent="-1097280" algn="l" defTabSz="2194560" rtl="0" eaLnBrk="1" latinLnBrk="0" hangingPunct="1">
        <a:spcBef>
          <a:spcPct val="20000"/>
        </a:spcBef>
        <a:buFont typeface="Arial"/>
        <a:buChar char="•"/>
        <a:defRPr sz="9600" kern="1200">
          <a:solidFill>
            <a:schemeClr val="tx1"/>
          </a:solidFill>
          <a:latin typeface="+mn-lt"/>
          <a:ea typeface="+mn-ea"/>
          <a:cs typeface="+mn-cs"/>
        </a:defRPr>
      </a:lvl7pPr>
      <a:lvl8pPr marL="16459200" indent="-1097280" algn="l" defTabSz="2194560" rtl="0" eaLnBrk="1" latinLnBrk="0" hangingPunct="1">
        <a:spcBef>
          <a:spcPct val="20000"/>
        </a:spcBef>
        <a:buFont typeface="Arial"/>
        <a:buChar char="•"/>
        <a:defRPr sz="9600" kern="1200">
          <a:solidFill>
            <a:schemeClr val="tx1"/>
          </a:solidFill>
          <a:latin typeface="+mn-lt"/>
          <a:ea typeface="+mn-ea"/>
          <a:cs typeface="+mn-cs"/>
        </a:defRPr>
      </a:lvl8pPr>
      <a:lvl9pPr marL="18653760" indent="-1097280" algn="l" defTabSz="2194560" rtl="0" eaLnBrk="1" latinLnBrk="0" hangingPunct="1">
        <a:spcBef>
          <a:spcPct val="20000"/>
        </a:spcBef>
        <a:buFont typeface="Arial"/>
        <a:buChar char="•"/>
        <a:defRPr sz="9600" kern="1200">
          <a:solidFill>
            <a:schemeClr val="tx1"/>
          </a:solidFill>
          <a:latin typeface="+mn-lt"/>
          <a:ea typeface="+mn-ea"/>
          <a:cs typeface="+mn-cs"/>
        </a:defRPr>
      </a:lvl9pPr>
    </p:bodyStyle>
    <p:otherStyle>
      <a:defPPr>
        <a:defRPr lang="en-US"/>
      </a:defPPr>
      <a:lvl1pPr marL="0" algn="l" defTabSz="2194560" rtl="0" eaLnBrk="1" latinLnBrk="0" hangingPunct="1">
        <a:defRPr sz="8600" kern="1200">
          <a:solidFill>
            <a:schemeClr val="tx1"/>
          </a:solidFill>
          <a:latin typeface="+mn-lt"/>
          <a:ea typeface="+mn-ea"/>
          <a:cs typeface="+mn-cs"/>
        </a:defRPr>
      </a:lvl1pPr>
      <a:lvl2pPr marL="2194560" algn="l" defTabSz="2194560" rtl="0" eaLnBrk="1" latinLnBrk="0" hangingPunct="1">
        <a:defRPr sz="8600" kern="1200">
          <a:solidFill>
            <a:schemeClr val="tx1"/>
          </a:solidFill>
          <a:latin typeface="+mn-lt"/>
          <a:ea typeface="+mn-ea"/>
          <a:cs typeface="+mn-cs"/>
        </a:defRPr>
      </a:lvl2pPr>
      <a:lvl3pPr marL="4389120" algn="l" defTabSz="2194560" rtl="0" eaLnBrk="1" latinLnBrk="0" hangingPunct="1">
        <a:defRPr sz="8600" kern="1200">
          <a:solidFill>
            <a:schemeClr val="tx1"/>
          </a:solidFill>
          <a:latin typeface="+mn-lt"/>
          <a:ea typeface="+mn-ea"/>
          <a:cs typeface="+mn-cs"/>
        </a:defRPr>
      </a:lvl3pPr>
      <a:lvl4pPr marL="6583680" algn="l" defTabSz="2194560" rtl="0" eaLnBrk="1" latinLnBrk="0" hangingPunct="1">
        <a:defRPr sz="8600" kern="1200">
          <a:solidFill>
            <a:schemeClr val="tx1"/>
          </a:solidFill>
          <a:latin typeface="+mn-lt"/>
          <a:ea typeface="+mn-ea"/>
          <a:cs typeface="+mn-cs"/>
        </a:defRPr>
      </a:lvl4pPr>
      <a:lvl5pPr marL="8778240" algn="l" defTabSz="2194560" rtl="0" eaLnBrk="1" latinLnBrk="0" hangingPunct="1">
        <a:defRPr sz="8600" kern="1200">
          <a:solidFill>
            <a:schemeClr val="tx1"/>
          </a:solidFill>
          <a:latin typeface="+mn-lt"/>
          <a:ea typeface="+mn-ea"/>
          <a:cs typeface="+mn-cs"/>
        </a:defRPr>
      </a:lvl5pPr>
      <a:lvl6pPr marL="10972800" algn="l" defTabSz="2194560" rtl="0" eaLnBrk="1" latinLnBrk="0" hangingPunct="1">
        <a:defRPr sz="8600" kern="1200">
          <a:solidFill>
            <a:schemeClr val="tx1"/>
          </a:solidFill>
          <a:latin typeface="+mn-lt"/>
          <a:ea typeface="+mn-ea"/>
          <a:cs typeface="+mn-cs"/>
        </a:defRPr>
      </a:lvl6pPr>
      <a:lvl7pPr marL="13167360" algn="l" defTabSz="2194560" rtl="0" eaLnBrk="1" latinLnBrk="0" hangingPunct="1">
        <a:defRPr sz="8600" kern="1200">
          <a:solidFill>
            <a:schemeClr val="tx1"/>
          </a:solidFill>
          <a:latin typeface="+mn-lt"/>
          <a:ea typeface="+mn-ea"/>
          <a:cs typeface="+mn-cs"/>
        </a:defRPr>
      </a:lvl7pPr>
      <a:lvl8pPr marL="15361920" algn="l" defTabSz="2194560" rtl="0" eaLnBrk="1" latinLnBrk="0" hangingPunct="1">
        <a:defRPr sz="8600" kern="1200">
          <a:solidFill>
            <a:schemeClr val="tx1"/>
          </a:solidFill>
          <a:latin typeface="+mn-lt"/>
          <a:ea typeface="+mn-ea"/>
          <a:cs typeface="+mn-cs"/>
        </a:defRPr>
      </a:lvl8pPr>
      <a:lvl9pPr marL="17556480" algn="l" defTabSz="2194560" rtl="0" eaLnBrk="1" latinLnBrk="0" hangingPunct="1">
        <a:defRPr sz="8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image" Target="../media/image1.png"/><Relationship Id="rId7"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9.png"/><Relationship Id="rId5" Type="http://schemas.openxmlformats.org/officeDocument/2006/relationships/image" Target="../media/image3.tiff"/><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 name="Picture 40" descr="BrandBar_New_flag_only.png"/>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8686800" y="26806657"/>
            <a:ext cx="39177847" cy="6111743"/>
          </a:xfrm>
          <a:prstGeom prst="rect">
            <a:avLst/>
          </a:prstGeom>
        </p:spPr>
      </p:pic>
      <p:sp>
        <p:nvSpPr>
          <p:cNvPr id="10" name="TextBox 9"/>
          <p:cNvSpPr txBox="1"/>
          <p:nvPr/>
        </p:nvSpPr>
        <p:spPr>
          <a:xfrm>
            <a:off x="532007" y="454783"/>
            <a:ext cx="21151344" cy="2616807"/>
          </a:xfrm>
          <a:prstGeom prst="rect">
            <a:avLst/>
          </a:prstGeom>
          <a:noFill/>
        </p:spPr>
        <p:txBody>
          <a:bodyPr wrap="square" rtlCol="0">
            <a:spAutoFit/>
          </a:bodyPr>
          <a:lstStyle/>
          <a:p>
            <a:pPr algn="ctr">
              <a:lnSpc>
                <a:spcPct val="80000"/>
              </a:lnSpc>
            </a:pPr>
            <a:r>
              <a:rPr lang="en-US" sz="13000" b="1" spc="60" dirty="0" err="1">
                <a:solidFill>
                  <a:srgbClr val="E45660"/>
                </a:solidFill>
              </a:rPr>
              <a:t>Verum</a:t>
            </a:r>
            <a:r>
              <a:rPr lang="en-US" sz="13000" b="1" spc="60" dirty="0">
                <a:solidFill>
                  <a:srgbClr val="E45660"/>
                </a:solidFill>
              </a:rPr>
              <a:t> </a:t>
            </a:r>
            <a:r>
              <a:rPr lang="en-US" sz="13000" b="1" spc="60" dirty="0" err="1">
                <a:solidFill>
                  <a:srgbClr val="E45660"/>
                </a:solidFill>
              </a:rPr>
              <a:t>Electus</a:t>
            </a:r>
            <a:r>
              <a:rPr lang="en-US" sz="13000" b="1" spc="60" dirty="0">
                <a:solidFill>
                  <a:srgbClr val="E45660"/>
                </a:solidFill>
              </a:rPr>
              <a:t> </a:t>
            </a:r>
            <a:br>
              <a:rPr lang="en-US" sz="7200" b="1" spc="60" dirty="0"/>
            </a:br>
            <a:r>
              <a:rPr lang="en-US" sz="7200" b="1" spc="60" dirty="0">
                <a:solidFill>
                  <a:schemeClr val="tx2">
                    <a:lumMod val="60000"/>
                    <a:lumOff val="40000"/>
                  </a:schemeClr>
                </a:solidFill>
              </a:rPr>
              <a:t> Blockchain Election Voting</a:t>
            </a:r>
            <a:endParaRPr lang="en-US" sz="6000" dirty="0">
              <a:solidFill>
                <a:schemeClr val="tx2">
                  <a:lumMod val="60000"/>
                  <a:lumOff val="40000"/>
                </a:schemeClr>
              </a:solidFill>
            </a:endParaRPr>
          </a:p>
        </p:txBody>
      </p:sp>
      <p:sp>
        <p:nvSpPr>
          <p:cNvPr id="11" name="Rectangle 10"/>
          <p:cNvSpPr/>
          <p:nvPr/>
        </p:nvSpPr>
        <p:spPr>
          <a:xfrm>
            <a:off x="695856" y="3931160"/>
            <a:ext cx="9932282" cy="1323439"/>
          </a:xfrm>
          <a:prstGeom prst="rect">
            <a:avLst/>
          </a:prstGeom>
        </p:spPr>
        <p:txBody>
          <a:bodyPr wrap="square">
            <a:spAutoFit/>
          </a:bodyPr>
          <a:lstStyle/>
          <a:p>
            <a:r>
              <a:rPr lang="en-US" sz="4000" b="1" dirty="0"/>
              <a:t>Lucas Nicodemus	</a:t>
            </a:r>
          </a:p>
          <a:p>
            <a:r>
              <a:rPr lang="en-US" sz="4000" b="1" dirty="0"/>
              <a:t>Raylyn Pettigrew</a:t>
            </a:r>
          </a:p>
        </p:txBody>
      </p:sp>
      <p:sp>
        <p:nvSpPr>
          <p:cNvPr id="62" name="TextBox 61"/>
          <p:cNvSpPr txBox="1"/>
          <p:nvPr/>
        </p:nvSpPr>
        <p:spPr>
          <a:xfrm>
            <a:off x="7668275" y="3378266"/>
            <a:ext cx="6878807" cy="830997"/>
          </a:xfrm>
          <a:prstGeom prst="rect">
            <a:avLst/>
          </a:prstGeom>
          <a:noFill/>
        </p:spPr>
        <p:txBody>
          <a:bodyPr wrap="none" rtlCol="0">
            <a:spAutoFit/>
          </a:bodyPr>
          <a:lstStyle/>
          <a:p>
            <a:pPr algn="ctr"/>
            <a:r>
              <a:rPr lang="en-US" sz="4800" b="1" dirty="0">
                <a:solidFill>
                  <a:schemeClr val="tx1">
                    <a:lumMod val="50000"/>
                    <a:lumOff val="50000"/>
                  </a:schemeClr>
                </a:solidFill>
                <a:latin typeface="Avenir Book"/>
                <a:cs typeface="Avenir Book"/>
              </a:rPr>
              <a:t>Spring 2018 | Blockchain</a:t>
            </a:r>
          </a:p>
        </p:txBody>
      </p:sp>
      <p:sp>
        <p:nvSpPr>
          <p:cNvPr id="48" name="Rectangle 47"/>
          <p:cNvSpPr/>
          <p:nvPr/>
        </p:nvSpPr>
        <p:spPr>
          <a:xfrm>
            <a:off x="16941027" y="3853702"/>
            <a:ext cx="8986477" cy="1323439"/>
          </a:xfrm>
          <a:prstGeom prst="rect">
            <a:avLst/>
          </a:prstGeom>
        </p:spPr>
        <p:txBody>
          <a:bodyPr wrap="square">
            <a:spAutoFit/>
          </a:bodyPr>
          <a:lstStyle/>
          <a:p>
            <a:r>
              <a:rPr lang="en-US" sz="4000" b="1" u="sng" dirty="0">
                <a:solidFill>
                  <a:srgbClr val="F3A020"/>
                </a:solidFill>
              </a:rPr>
              <a:t>lucas@hakusa.ro</a:t>
            </a:r>
            <a:r>
              <a:rPr lang="en-US" sz="4000" b="1" dirty="0">
                <a:solidFill>
                  <a:srgbClr val="F3A020"/>
                </a:solidFill>
              </a:rPr>
              <a:t>	</a:t>
            </a:r>
          </a:p>
          <a:p>
            <a:r>
              <a:rPr lang="en-US" sz="4000" b="1" u="sng" dirty="0">
                <a:solidFill>
                  <a:srgbClr val="F3A020"/>
                </a:solidFill>
              </a:rPr>
              <a:t>rpettig1@uwyo.edu</a:t>
            </a:r>
            <a:endParaRPr lang="en-US" sz="4000" b="1" dirty="0">
              <a:solidFill>
                <a:srgbClr val="F3A020"/>
              </a:solidFill>
            </a:endParaRPr>
          </a:p>
        </p:txBody>
      </p:sp>
      <p:sp>
        <p:nvSpPr>
          <p:cNvPr id="83" name="Rectangle 82"/>
          <p:cNvSpPr/>
          <p:nvPr/>
        </p:nvSpPr>
        <p:spPr>
          <a:xfrm>
            <a:off x="707810" y="54437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Abstract</a:t>
            </a:r>
          </a:p>
        </p:txBody>
      </p:sp>
      <p:sp>
        <p:nvSpPr>
          <p:cNvPr id="13" name="Rectangle 12"/>
          <p:cNvSpPr/>
          <p:nvPr/>
        </p:nvSpPr>
        <p:spPr>
          <a:xfrm>
            <a:off x="466183" y="6308767"/>
            <a:ext cx="20968083" cy="4098090"/>
          </a:xfrm>
          <a:prstGeom prst="rect">
            <a:avLst/>
          </a:prstGeom>
        </p:spPr>
        <p:txBody>
          <a:bodyPr wrap="square">
            <a:noAutofit/>
          </a:bodyPr>
          <a:lstStyle/>
          <a:p>
            <a:pPr algn="ctr"/>
            <a:endParaRPr lang="en-US" sz="5000" b="1" dirty="0"/>
          </a:p>
        </p:txBody>
      </p:sp>
      <p:sp>
        <p:nvSpPr>
          <p:cNvPr id="21" name="Rectangle 20"/>
          <p:cNvSpPr/>
          <p:nvPr/>
        </p:nvSpPr>
        <p:spPr>
          <a:xfrm>
            <a:off x="544397" y="11327542"/>
            <a:ext cx="20461422" cy="7662068"/>
          </a:xfrm>
          <a:prstGeom prst="rect">
            <a:avLst/>
          </a:prstGeom>
        </p:spPr>
        <p:txBody>
          <a:bodyPr wrap="square">
            <a:noAutofit/>
          </a:bodyPr>
          <a:lstStyle/>
          <a:p>
            <a:endParaRPr lang="en-US" sz="4000" dirty="0"/>
          </a:p>
        </p:txBody>
      </p:sp>
      <p:sp>
        <p:nvSpPr>
          <p:cNvPr id="23" name="Rectangle 22"/>
          <p:cNvSpPr/>
          <p:nvPr/>
        </p:nvSpPr>
        <p:spPr>
          <a:xfrm>
            <a:off x="695856" y="11070789"/>
            <a:ext cx="2019138" cy="1862048"/>
          </a:xfrm>
          <a:prstGeom prst="rect">
            <a:avLst/>
          </a:prstGeom>
        </p:spPr>
        <p:txBody>
          <a:bodyPr wrap="square">
            <a:spAutoFit/>
          </a:bodyPr>
          <a:lstStyle/>
          <a:p>
            <a:r>
              <a:rPr lang="en-US" sz="11500" b="1" dirty="0">
                <a:solidFill>
                  <a:srgbClr val="F3A020"/>
                </a:solidFill>
              </a:rPr>
              <a:t>R</a:t>
            </a:r>
            <a:endParaRPr lang="en-US" sz="13800" dirty="0">
              <a:solidFill>
                <a:srgbClr val="F3A020"/>
              </a:solidFill>
            </a:endParaRPr>
          </a:p>
        </p:txBody>
      </p:sp>
      <p:sp>
        <p:nvSpPr>
          <p:cNvPr id="38" name="Rectangle 37"/>
          <p:cNvSpPr/>
          <p:nvPr/>
        </p:nvSpPr>
        <p:spPr>
          <a:xfrm>
            <a:off x="896388" y="12001813"/>
            <a:ext cx="11728231" cy="7171090"/>
          </a:xfrm>
          <a:prstGeom prst="rect">
            <a:avLst/>
          </a:prstGeom>
        </p:spPr>
        <p:txBody>
          <a:bodyPr wrap="square">
            <a:noAutofit/>
          </a:bodyPr>
          <a:lstStyle/>
          <a:p>
            <a:r>
              <a:rPr lang="en-US" sz="3600" dirty="0"/>
              <a:t>       </a:t>
            </a:r>
            <a:r>
              <a:rPr lang="en-US" sz="3600" dirty="0" err="1"/>
              <a:t>ecent</a:t>
            </a:r>
            <a:r>
              <a:rPr lang="en-US" sz="3600" dirty="0"/>
              <a:t> controversies regarding the United States national election have led many U.S. citizens to gain insecurities about the safety of the entire election process. However, while the trust regarding election methodologies fell, the trust in blockchain technologies rose; Wyoming became an oasis for blockchain companies when it passed H.B. 0070 and H.B. 0019 to amend current transaction laws. These two dynamic shifts in culture created a unique opportunity for a modern adaptation of an outdated system.</a:t>
            </a:r>
            <a:endParaRPr lang="en-US" sz="1200" dirty="0"/>
          </a:p>
        </p:txBody>
      </p:sp>
      <p:sp>
        <p:nvSpPr>
          <p:cNvPr id="39" name="Rectangle 38"/>
          <p:cNvSpPr/>
          <p:nvPr/>
        </p:nvSpPr>
        <p:spPr>
          <a:xfrm>
            <a:off x="896389" y="6864727"/>
            <a:ext cx="20504770" cy="3902057"/>
          </a:xfrm>
          <a:prstGeom prst="rect">
            <a:avLst/>
          </a:prstGeom>
        </p:spPr>
        <p:txBody>
          <a:bodyPr wrap="square">
            <a:noAutofit/>
          </a:bodyPr>
          <a:lstStyle/>
          <a:p>
            <a:r>
              <a:rPr lang="en-US" sz="3600" dirty="0"/>
              <a:t>       </a:t>
            </a:r>
            <a:r>
              <a:rPr lang="en-US" sz="3600" dirty="0" err="1"/>
              <a:t>ue</a:t>
            </a:r>
            <a:r>
              <a:rPr lang="en-US" sz="3600" dirty="0"/>
              <a:t> to recent controversies regarding election integrity, we believe that the State of Wyoming needs a secure and efficient program for modernizing the election system in the state. Therefore, we propose an Ethereum smart contract that allows Wyomingite voters to cast traceable, verifiable, and secure votes on a modern, proven platform. Using a Ruby on Rails application we provide an interoperability layer to interface with the Ethereum network for developers and to ensure voter accountability. Our smart contract provides a secure platform for casting and tallying a multitude of ballots and includes write-in vote capabilities.</a:t>
            </a:r>
          </a:p>
          <a:p>
            <a:endParaRPr lang="en-US" sz="6600" dirty="0"/>
          </a:p>
          <a:p>
            <a:endParaRPr lang="en-US" sz="4800" dirty="0"/>
          </a:p>
        </p:txBody>
      </p:sp>
      <p:sp>
        <p:nvSpPr>
          <p:cNvPr id="43" name="Rectangle 42"/>
          <p:cNvSpPr/>
          <p:nvPr/>
        </p:nvSpPr>
        <p:spPr>
          <a:xfrm>
            <a:off x="22791903" y="15070187"/>
            <a:ext cx="19853305" cy="1529356"/>
          </a:xfrm>
          <a:prstGeom prst="rect">
            <a:avLst/>
          </a:prstGeom>
        </p:spPr>
        <p:txBody>
          <a:bodyPr wrap="square">
            <a:noAutofit/>
          </a:bodyPr>
          <a:lstStyle/>
          <a:p>
            <a:r>
              <a:rPr lang="en-US" sz="3600" dirty="0"/>
              <a:t>    o improve our system further, we researched a way to ensure voter anonymity  that allows a voter to be able to verify that their vote was cast accurately using a uniquely individual </a:t>
            </a:r>
            <a:r>
              <a:rPr lang="en-US" sz="3600" dirty="0" err="1"/>
              <a:t>Identicon</a:t>
            </a:r>
            <a:r>
              <a:rPr lang="en-US" sz="3600" dirty="0"/>
              <a:t> that traces a specific individuals vote in the election. This </a:t>
            </a:r>
            <a:r>
              <a:rPr lang="en-US" sz="3600" dirty="0" err="1"/>
              <a:t>Identicon</a:t>
            </a:r>
            <a:r>
              <a:rPr lang="en-US" sz="3600" dirty="0"/>
              <a:t> would allow the user to see their vote without their information being attached to this record.</a:t>
            </a:r>
          </a:p>
          <a:p>
            <a:endParaRPr lang="en-US" sz="3600" dirty="0"/>
          </a:p>
          <a:p>
            <a:r>
              <a:rPr lang="en-US" sz="3600" dirty="0"/>
              <a:t>   Additionally, we provided a proposal for the Wyoming Government to update their election guidelines to include measures for an electronic system, including a contingency plan for power outages that could disrupt electronic voting services.</a:t>
            </a:r>
          </a:p>
        </p:txBody>
      </p:sp>
      <p:pic>
        <p:nvPicPr>
          <p:cNvPr id="7" name="Picture 6"/>
          <p:cNvPicPr>
            <a:picLocks noChangeAspect="1"/>
          </p:cNvPicPr>
          <p:nvPr/>
        </p:nvPicPr>
        <p:blipFill>
          <a:blip r:embed="rId4"/>
          <a:stretch>
            <a:fillRect/>
          </a:stretch>
        </p:blipFill>
        <p:spPr>
          <a:xfrm>
            <a:off x="257175" y="27318505"/>
            <a:ext cx="11687175" cy="5414642"/>
          </a:xfrm>
          <a:prstGeom prst="rect">
            <a:avLst/>
          </a:prstGeom>
        </p:spPr>
      </p:pic>
      <p:sp>
        <p:nvSpPr>
          <p:cNvPr id="56" name="Rectangle 55"/>
          <p:cNvSpPr/>
          <p:nvPr/>
        </p:nvSpPr>
        <p:spPr>
          <a:xfrm>
            <a:off x="707810" y="10418278"/>
            <a:ext cx="2052727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Background</a:t>
            </a:r>
          </a:p>
        </p:txBody>
      </p:sp>
      <p:sp>
        <p:nvSpPr>
          <p:cNvPr id="57" name="Rectangle 56"/>
          <p:cNvSpPr/>
          <p:nvPr/>
        </p:nvSpPr>
        <p:spPr>
          <a:xfrm>
            <a:off x="637511" y="17271579"/>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Project Highlights</a:t>
            </a:r>
          </a:p>
        </p:txBody>
      </p:sp>
      <p:sp>
        <p:nvSpPr>
          <p:cNvPr id="58" name="Rectangle 57"/>
          <p:cNvSpPr/>
          <p:nvPr/>
        </p:nvSpPr>
        <p:spPr>
          <a:xfrm>
            <a:off x="919316" y="18853576"/>
            <a:ext cx="20481843" cy="8344674"/>
          </a:xfrm>
          <a:prstGeom prst="rect">
            <a:avLst/>
          </a:prstGeom>
        </p:spPr>
        <p:txBody>
          <a:bodyPr wrap="square">
            <a:noAutofit/>
          </a:bodyPr>
          <a:lstStyle/>
          <a:p>
            <a:r>
              <a:rPr lang="en-US" sz="3600" dirty="0"/>
              <a:t>   </a:t>
            </a:r>
            <a:r>
              <a:rPr lang="en-US" sz="3600" dirty="0" err="1"/>
              <a:t>hroughout</a:t>
            </a:r>
            <a:r>
              <a:rPr lang="en-US" sz="3600" dirty="0"/>
              <a:t> our entire process, our two-person team was able to implement a voting tool using agile development techniques where we:</a:t>
            </a:r>
          </a:p>
          <a:p>
            <a:pPr marL="571500" indent="-571500">
              <a:buFont typeface="Arial" panose="020B0604020202020204" pitchFamily="34" charset="0"/>
              <a:buChar char="•"/>
            </a:pPr>
            <a:r>
              <a:rPr lang="en-US" sz="3600" dirty="0"/>
              <a:t>Created a system for writing in a candidates name that does not appear on the official ballot.</a:t>
            </a:r>
          </a:p>
          <a:p>
            <a:pPr marL="571500" indent="-571500">
              <a:buFont typeface="Arial" panose="020B0604020202020204" pitchFamily="34" charset="0"/>
              <a:buChar char="•"/>
            </a:pPr>
            <a:r>
              <a:rPr lang="en-US" sz="3600" dirty="0"/>
              <a:t>Implemented a procedure to allow authorization for a ballot where multiple votes for a specific position are permitted.</a:t>
            </a:r>
          </a:p>
          <a:p>
            <a:pPr marL="571500" indent="-571500">
              <a:buFont typeface="Arial" panose="020B0604020202020204" pitchFamily="34" charset="0"/>
              <a:buChar char="•"/>
            </a:pPr>
            <a:r>
              <a:rPr lang="en-US" sz="3600" dirty="0"/>
              <a:t>Shown how </a:t>
            </a:r>
            <a:r>
              <a:rPr lang="en-US" sz="3600" dirty="0" err="1"/>
              <a:t>Identicon</a:t>
            </a:r>
            <a:r>
              <a:rPr lang="en-US" sz="3600" dirty="0"/>
              <a:t> voter validation would ensure an anonymous and verifiable election process.</a:t>
            </a:r>
          </a:p>
        </p:txBody>
      </p:sp>
      <p:sp>
        <p:nvSpPr>
          <p:cNvPr id="64" name="Rectangle 63"/>
          <p:cNvSpPr/>
          <p:nvPr/>
        </p:nvSpPr>
        <p:spPr>
          <a:xfrm>
            <a:off x="22428057" y="1343488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Practical Implementation Details</a:t>
            </a:r>
          </a:p>
        </p:txBody>
      </p:sp>
      <p:sp>
        <p:nvSpPr>
          <p:cNvPr id="65" name="Rectangle 64"/>
          <p:cNvSpPr/>
          <p:nvPr/>
        </p:nvSpPr>
        <p:spPr>
          <a:xfrm>
            <a:off x="22602394" y="20211997"/>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Conclusions &amp; Future Work</a:t>
            </a:r>
          </a:p>
        </p:txBody>
      </p:sp>
      <p:pic>
        <p:nvPicPr>
          <p:cNvPr id="9" name="Picture 8"/>
          <p:cNvPicPr>
            <a:picLocks noChangeAspect="1"/>
          </p:cNvPicPr>
          <p:nvPr/>
        </p:nvPicPr>
        <p:blipFill>
          <a:blip r:embed="rId5"/>
          <a:stretch>
            <a:fillRect/>
          </a:stretch>
        </p:blipFill>
        <p:spPr>
          <a:xfrm>
            <a:off x="31175879" y="31170681"/>
            <a:ext cx="1941739" cy="1820825"/>
          </a:xfrm>
          <a:prstGeom prst="rect">
            <a:avLst/>
          </a:prstGeom>
        </p:spPr>
      </p:pic>
      <p:pic>
        <p:nvPicPr>
          <p:cNvPr id="12" name="Picture 11"/>
          <p:cNvPicPr>
            <a:picLocks noChangeAspect="1"/>
          </p:cNvPicPr>
          <p:nvPr/>
        </p:nvPicPr>
        <p:blipFill>
          <a:blip r:embed="rId6"/>
          <a:stretch>
            <a:fillRect/>
          </a:stretch>
        </p:blipFill>
        <p:spPr>
          <a:xfrm>
            <a:off x="41338335" y="31214758"/>
            <a:ext cx="1605870" cy="1605870"/>
          </a:xfrm>
          <a:prstGeom prst="rect">
            <a:avLst/>
          </a:prstGeom>
        </p:spPr>
      </p:pic>
      <p:sp>
        <p:nvSpPr>
          <p:cNvPr id="68" name="Rectangle 67"/>
          <p:cNvSpPr/>
          <p:nvPr/>
        </p:nvSpPr>
        <p:spPr>
          <a:xfrm>
            <a:off x="707810" y="6022683"/>
            <a:ext cx="2019138" cy="1862048"/>
          </a:xfrm>
          <a:prstGeom prst="rect">
            <a:avLst/>
          </a:prstGeom>
        </p:spPr>
        <p:txBody>
          <a:bodyPr wrap="square">
            <a:spAutoFit/>
          </a:bodyPr>
          <a:lstStyle/>
          <a:p>
            <a:r>
              <a:rPr lang="en-US" sz="11500" b="1" dirty="0">
                <a:solidFill>
                  <a:srgbClr val="F3A020"/>
                </a:solidFill>
              </a:rPr>
              <a:t>D</a:t>
            </a:r>
            <a:endParaRPr lang="en-US" sz="13800" dirty="0">
              <a:solidFill>
                <a:srgbClr val="F3A020"/>
              </a:solidFill>
            </a:endParaRPr>
          </a:p>
        </p:txBody>
      </p:sp>
      <p:sp>
        <p:nvSpPr>
          <p:cNvPr id="69" name="Rectangle 68"/>
          <p:cNvSpPr/>
          <p:nvPr/>
        </p:nvSpPr>
        <p:spPr>
          <a:xfrm>
            <a:off x="33117618" y="31268370"/>
            <a:ext cx="7999712" cy="1200329"/>
          </a:xfrm>
          <a:prstGeom prst="rect">
            <a:avLst/>
          </a:prstGeom>
        </p:spPr>
        <p:txBody>
          <a:bodyPr wrap="square">
            <a:spAutoFit/>
          </a:bodyPr>
          <a:lstStyle/>
          <a:p>
            <a:r>
              <a:rPr lang="en-US" sz="2400" b="1" i="1" dirty="0">
                <a:solidFill>
                  <a:srgbClr val="F3A020"/>
                </a:solidFill>
              </a:rPr>
              <a:t>This poster made possible by:</a:t>
            </a:r>
          </a:p>
          <a:p>
            <a:r>
              <a:rPr lang="en-US" sz="2400" b="1" i="1" dirty="0">
                <a:solidFill>
                  <a:srgbClr val="F3A020"/>
                </a:solidFill>
              </a:rPr>
              <a:t>UWYO College of Engineering &amp; Applied Science, UWYO Computer Science Department, and UWYO CEDAR.</a:t>
            </a:r>
          </a:p>
        </p:txBody>
      </p:sp>
      <p:pic>
        <p:nvPicPr>
          <p:cNvPr id="14" name="Picture 13"/>
          <p:cNvPicPr>
            <a:picLocks noChangeAspect="1"/>
          </p:cNvPicPr>
          <p:nvPr/>
        </p:nvPicPr>
        <p:blipFill>
          <a:blip r:embed="rId7"/>
          <a:stretch>
            <a:fillRect/>
          </a:stretch>
        </p:blipFill>
        <p:spPr>
          <a:xfrm>
            <a:off x="29359105" y="31210204"/>
            <a:ext cx="1816774" cy="1588488"/>
          </a:xfrm>
          <a:prstGeom prst="rect">
            <a:avLst/>
          </a:prstGeom>
        </p:spPr>
      </p:pic>
      <p:sp>
        <p:nvSpPr>
          <p:cNvPr id="45" name="Rectangle 44">
            <a:extLst>
              <a:ext uri="{FF2B5EF4-FFF2-40B4-BE49-F238E27FC236}">
                <a16:creationId xmlns:a16="http://schemas.microsoft.com/office/drawing/2014/main" id="{E955ED6C-4067-4724-94DB-5FD9829A011D}"/>
              </a:ext>
            </a:extLst>
          </p:cNvPr>
          <p:cNvSpPr/>
          <p:nvPr/>
        </p:nvSpPr>
        <p:spPr>
          <a:xfrm>
            <a:off x="22428057" y="267315"/>
            <a:ext cx="20580998" cy="923330"/>
          </a:xfrm>
          <a:prstGeom prst="rect">
            <a:avLst/>
          </a:prstGeom>
          <a:gradFill flip="none" rotWithShape="1">
            <a:gsLst>
              <a:gs pos="0">
                <a:srgbClr val="FCBD24"/>
              </a:gs>
              <a:gs pos="100000">
                <a:srgbClr val="F3A020"/>
              </a:gs>
            </a:gsLst>
            <a:lin ang="0" scaled="1"/>
            <a:tileRect/>
          </a:gradFill>
          <a:ln/>
        </p:spPr>
        <p:style>
          <a:lnRef idx="2">
            <a:schemeClr val="accent5">
              <a:shade val="50000"/>
            </a:schemeClr>
          </a:lnRef>
          <a:fillRef idx="1">
            <a:schemeClr val="accent5"/>
          </a:fillRef>
          <a:effectRef idx="0">
            <a:schemeClr val="accent5"/>
          </a:effectRef>
          <a:fontRef idx="minor">
            <a:schemeClr val="lt1"/>
          </a:fontRef>
        </p:style>
        <p:txBody>
          <a:bodyPr wrap="square">
            <a:spAutoFit/>
          </a:bodyPr>
          <a:lstStyle/>
          <a:p>
            <a:pPr algn="ctr">
              <a:tabLst>
                <a:tab pos="2921000" algn="l"/>
              </a:tabLst>
            </a:pPr>
            <a:r>
              <a:rPr lang="en-US" sz="5400" b="1" dirty="0">
                <a:solidFill>
                  <a:schemeClr val="tx1"/>
                </a:solidFill>
              </a:rPr>
              <a:t>Finished Product</a:t>
            </a:r>
          </a:p>
        </p:txBody>
      </p:sp>
      <p:sp>
        <p:nvSpPr>
          <p:cNvPr id="4" name="TextBox 3"/>
          <p:cNvSpPr txBox="1"/>
          <p:nvPr/>
        </p:nvSpPr>
        <p:spPr>
          <a:xfrm>
            <a:off x="22625351" y="6308767"/>
            <a:ext cx="20318854" cy="769441"/>
          </a:xfrm>
          <a:prstGeom prst="rect">
            <a:avLst/>
          </a:prstGeom>
          <a:noFill/>
        </p:spPr>
        <p:txBody>
          <a:bodyPr wrap="square" rtlCol="0">
            <a:spAutoFit/>
          </a:bodyPr>
          <a:lstStyle/>
          <a:p>
            <a:r>
              <a:rPr lang="en-US" sz="4400" dirty="0"/>
              <a:t> </a:t>
            </a:r>
          </a:p>
        </p:txBody>
      </p:sp>
      <p:sp>
        <p:nvSpPr>
          <p:cNvPr id="5" name="TextBox 4"/>
          <p:cNvSpPr txBox="1"/>
          <p:nvPr/>
        </p:nvSpPr>
        <p:spPr>
          <a:xfrm>
            <a:off x="22685263" y="21858470"/>
            <a:ext cx="20864710" cy="5078313"/>
          </a:xfrm>
          <a:prstGeom prst="rect">
            <a:avLst/>
          </a:prstGeom>
          <a:noFill/>
        </p:spPr>
        <p:txBody>
          <a:bodyPr wrap="square" rtlCol="0">
            <a:spAutoFit/>
          </a:bodyPr>
          <a:lstStyle/>
          <a:p>
            <a:r>
              <a:rPr lang="en-US" sz="3600" dirty="0"/>
              <a:t>       e were able to implement a complete voting tool for modern elections, and provide a secure method for storing and counting votes in a way that has never before been implemented. Our voting tool completely encompasses the Wyoming Government’s standards for voting procedures, and provides an unprecedented benchmark in voter security.</a:t>
            </a:r>
          </a:p>
          <a:p>
            <a:endParaRPr lang="en-US" sz="3600" dirty="0"/>
          </a:p>
          <a:p>
            <a:r>
              <a:rPr lang="en-US" sz="3600" dirty="0"/>
              <a:t>     Through our implementation of an electronic voting system using blockchain technologies, we will be providing a tool for the Wyoming government to revolutionize the election process in the State so that its citizens can be confident in a secure, robust election system. Wyoming, being the current leader in blockchain technologies will be able to set an example for the rest of the nation to similarly reevaluate the election process.</a:t>
            </a:r>
          </a:p>
        </p:txBody>
      </p:sp>
      <p:pic>
        <p:nvPicPr>
          <p:cNvPr id="8" name="Picture 7" descr="A screenshot of a cell phone&#10;&#10;Description generated with very high confidence">
            <a:extLst>
              <a:ext uri="{FF2B5EF4-FFF2-40B4-BE49-F238E27FC236}">
                <a16:creationId xmlns:a16="http://schemas.microsoft.com/office/drawing/2014/main" id="{9933AB36-1F96-4916-BAFA-5A950F173122}"/>
              </a:ext>
            </a:extLst>
          </p:cNvPr>
          <p:cNvPicPr>
            <a:picLocks noChangeAspect="1"/>
          </p:cNvPicPr>
          <p:nvPr/>
        </p:nvPicPr>
        <p:blipFill>
          <a:blip r:embed="rId8"/>
          <a:stretch>
            <a:fillRect/>
          </a:stretch>
        </p:blipFill>
        <p:spPr>
          <a:xfrm>
            <a:off x="22078887" y="7083649"/>
            <a:ext cx="11897737" cy="5412605"/>
          </a:xfrm>
          <a:prstGeom prst="rect">
            <a:avLst/>
          </a:prstGeom>
        </p:spPr>
      </p:pic>
      <p:pic>
        <p:nvPicPr>
          <p:cNvPr id="1028" name="Picture 4" descr="Image result for putin">
            <a:extLst>
              <a:ext uri="{FF2B5EF4-FFF2-40B4-BE49-F238E27FC236}">
                <a16:creationId xmlns:a16="http://schemas.microsoft.com/office/drawing/2014/main" id="{698F8C7F-FB78-4FB4-8CB3-D927EC31A551}"/>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13103089" y="11353029"/>
            <a:ext cx="8115420" cy="5659437"/>
          </a:xfrm>
          <a:prstGeom prst="rect">
            <a:avLst/>
          </a:prstGeom>
          <a:noFill/>
          <a:extLst>
            <a:ext uri="{909E8E84-426E-40DD-AFC4-6F175D3DCCD1}">
              <a14:hiddenFill xmlns:a14="http://schemas.microsoft.com/office/drawing/2010/main">
                <a:solidFill>
                  <a:srgbClr val="FFFFFF"/>
                </a:solidFill>
              </a14:hiddenFill>
            </a:ext>
          </a:extLst>
        </p:spPr>
      </p:pic>
      <p:sp>
        <p:nvSpPr>
          <p:cNvPr id="34" name="Rectangle 33">
            <a:extLst>
              <a:ext uri="{FF2B5EF4-FFF2-40B4-BE49-F238E27FC236}">
                <a16:creationId xmlns:a16="http://schemas.microsoft.com/office/drawing/2014/main" id="{089D1262-E705-492A-BC76-02765437490A}"/>
              </a:ext>
            </a:extLst>
          </p:cNvPr>
          <p:cNvSpPr/>
          <p:nvPr/>
        </p:nvSpPr>
        <p:spPr>
          <a:xfrm>
            <a:off x="14843736" y="16969220"/>
            <a:ext cx="4957353" cy="269786"/>
          </a:xfrm>
          <a:prstGeom prst="rect">
            <a:avLst/>
          </a:prstGeom>
        </p:spPr>
        <p:txBody>
          <a:bodyPr wrap="square">
            <a:noAutofit/>
          </a:bodyPr>
          <a:lstStyle/>
          <a:p>
            <a:r>
              <a:rPr lang="en-US" sz="1600" dirty="0"/>
              <a:t>Courtesy of: </a:t>
            </a:r>
            <a:r>
              <a:rPr lang="en-US" sz="1600" dirty="0" err="1"/>
              <a:t>Rampell</a:t>
            </a:r>
            <a:r>
              <a:rPr lang="en-US" sz="1600" dirty="0"/>
              <a:t>, Catherine at </a:t>
            </a:r>
            <a:r>
              <a:rPr lang="en-US" sz="1600" i="1" dirty="0"/>
              <a:t>The Washington Post.</a:t>
            </a:r>
            <a:r>
              <a:rPr lang="en-US" sz="1600" dirty="0"/>
              <a:t> 2018</a:t>
            </a:r>
          </a:p>
        </p:txBody>
      </p:sp>
      <p:sp>
        <p:nvSpPr>
          <p:cNvPr id="35" name="Rectangle 34">
            <a:extLst>
              <a:ext uri="{FF2B5EF4-FFF2-40B4-BE49-F238E27FC236}">
                <a16:creationId xmlns:a16="http://schemas.microsoft.com/office/drawing/2014/main" id="{E13876C5-E500-4F3E-B278-3F2E8EDE3923}"/>
              </a:ext>
            </a:extLst>
          </p:cNvPr>
          <p:cNvSpPr/>
          <p:nvPr/>
        </p:nvSpPr>
        <p:spPr>
          <a:xfrm>
            <a:off x="22428057" y="20921521"/>
            <a:ext cx="2019138" cy="1862048"/>
          </a:xfrm>
          <a:prstGeom prst="rect">
            <a:avLst/>
          </a:prstGeom>
        </p:spPr>
        <p:txBody>
          <a:bodyPr wrap="square">
            <a:spAutoFit/>
          </a:bodyPr>
          <a:lstStyle/>
          <a:p>
            <a:r>
              <a:rPr lang="en-US" sz="11500" b="1" dirty="0">
                <a:solidFill>
                  <a:srgbClr val="F3A020"/>
                </a:solidFill>
              </a:rPr>
              <a:t>W</a:t>
            </a:r>
            <a:endParaRPr lang="en-US" sz="13800" dirty="0">
              <a:solidFill>
                <a:srgbClr val="F3A020"/>
              </a:solidFill>
            </a:endParaRPr>
          </a:p>
        </p:txBody>
      </p:sp>
      <p:sp>
        <p:nvSpPr>
          <p:cNvPr id="40" name="Rectangle 39">
            <a:extLst>
              <a:ext uri="{FF2B5EF4-FFF2-40B4-BE49-F238E27FC236}">
                <a16:creationId xmlns:a16="http://schemas.microsoft.com/office/drawing/2014/main" id="{E8B26778-4B68-438E-9E8C-4DF25EB62BA2}"/>
              </a:ext>
            </a:extLst>
          </p:cNvPr>
          <p:cNvSpPr/>
          <p:nvPr/>
        </p:nvSpPr>
        <p:spPr>
          <a:xfrm>
            <a:off x="896389" y="22230896"/>
            <a:ext cx="20109430" cy="1529356"/>
          </a:xfrm>
          <a:prstGeom prst="rect">
            <a:avLst/>
          </a:prstGeom>
        </p:spPr>
        <p:txBody>
          <a:bodyPr wrap="square">
            <a:noAutofit/>
          </a:bodyPr>
          <a:lstStyle/>
          <a:p>
            <a:endParaRPr lang="en-US" sz="3600" dirty="0"/>
          </a:p>
          <a:p>
            <a:r>
              <a:rPr lang="en-US" sz="3600" dirty="0"/>
              <a:t>  Our voting tool allows for all of the current features of a traditional election process, but also provides key benefits:</a:t>
            </a:r>
          </a:p>
          <a:p>
            <a:pPr marL="571500" indent="-571500">
              <a:buFont typeface="Arial" panose="020B0604020202020204" pitchFamily="34" charset="0"/>
              <a:buChar char="•"/>
            </a:pPr>
            <a:r>
              <a:rPr lang="en-US" sz="3600" dirty="0"/>
              <a:t>A voter has the ability to vote from any polling station</a:t>
            </a:r>
          </a:p>
          <a:p>
            <a:pPr marL="571500" indent="-571500">
              <a:buFont typeface="Arial" panose="020B0604020202020204" pitchFamily="34" charset="0"/>
              <a:buChar char="•"/>
            </a:pPr>
            <a:r>
              <a:rPr lang="en-US" sz="3600" dirty="0"/>
              <a:t>No person is capable of voting more than once</a:t>
            </a:r>
          </a:p>
          <a:p>
            <a:pPr marL="571500" indent="-571500">
              <a:buFont typeface="Arial" panose="020B0604020202020204" pitchFamily="34" charset="0"/>
              <a:buChar char="•"/>
            </a:pPr>
            <a:r>
              <a:rPr lang="en-US" sz="3600" dirty="0"/>
              <a:t>Votes are determinately, but anonymously stored to prevent tampering</a:t>
            </a:r>
          </a:p>
          <a:p>
            <a:pPr marL="571500" indent="-571500">
              <a:buFont typeface="Arial" panose="020B0604020202020204" pitchFamily="34" charset="0"/>
              <a:buChar char="•"/>
            </a:pPr>
            <a:r>
              <a:rPr lang="en-US" sz="3600" dirty="0"/>
              <a:t>Immediate voting results upon the closure of the polls</a:t>
            </a:r>
          </a:p>
        </p:txBody>
      </p:sp>
      <p:pic>
        <p:nvPicPr>
          <p:cNvPr id="3" name="Picture 2" descr="A screenshot of a social media post&#10;&#10;Description generated with very high confidence">
            <a:extLst>
              <a:ext uri="{FF2B5EF4-FFF2-40B4-BE49-F238E27FC236}">
                <a16:creationId xmlns:a16="http://schemas.microsoft.com/office/drawing/2014/main" id="{FD818187-AE56-428C-98E4-95674C382D38}"/>
              </a:ext>
            </a:extLst>
          </p:cNvPr>
          <p:cNvPicPr>
            <a:picLocks noChangeAspect="1"/>
          </p:cNvPicPr>
          <p:nvPr/>
        </p:nvPicPr>
        <p:blipFill>
          <a:blip r:embed="rId10"/>
          <a:stretch>
            <a:fillRect/>
          </a:stretch>
        </p:blipFill>
        <p:spPr>
          <a:xfrm>
            <a:off x="22428057" y="1397986"/>
            <a:ext cx="7980239" cy="5046655"/>
          </a:xfrm>
          <a:prstGeom prst="rect">
            <a:avLst/>
          </a:prstGeom>
        </p:spPr>
      </p:pic>
      <p:sp>
        <p:nvSpPr>
          <p:cNvPr id="46" name="Rectangle 45">
            <a:extLst>
              <a:ext uri="{FF2B5EF4-FFF2-40B4-BE49-F238E27FC236}">
                <a16:creationId xmlns:a16="http://schemas.microsoft.com/office/drawing/2014/main" id="{9D2998E4-86A0-4C7D-B2B8-894EC80C53E4}"/>
              </a:ext>
            </a:extLst>
          </p:cNvPr>
          <p:cNvSpPr/>
          <p:nvPr/>
        </p:nvSpPr>
        <p:spPr>
          <a:xfrm>
            <a:off x="22428057" y="14146857"/>
            <a:ext cx="2019138" cy="1862048"/>
          </a:xfrm>
          <a:prstGeom prst="rect">
            <a:avLst/>
          </a:prstGeom>
        </p:spPr>
        <p:txBody>
          <a:bodyPr wrap="square">
            <a:spAutoFit/>
          </a:bodyPr>
          <a:lstStyle/>
          <a:p>
            <a:r>
              <a:rPr lang="en-US" sz="11500" b="1" dirty="0">
                <a:solidFill>
                  <a:srgbClr val="F3A020"/>
                </a:solidFill>
              </a:rPr>
              <a:t>T</a:t>
            </a:r>
            <a:endParaRPr lang="en-US" sz="13800" dirty="0">
              <a:solidFill>
                <a:srgbClr val="F3A020"/>
              </a:solidFill>
            </a:endParaRPr>
          </a:p>
        </p:txBody>
      </p:sp>
      <p:sp>
        <p:nvSpPr>
          <p:cNvPr id="49" name="Rectangle 48">
            <a:extLst>
              <a:ext uri="{FF2B5EF4-FFF2-40B4-BE49-F238E27FC236}">
                <a16:creationId xmlns:a16="http://schemas.microsoft.com/office/drawing/2014/main" id="{8B1CE620-7CC8-46CF-B487-AEF4973F2BEB}"/>
              </a:ext>
            </a:extLst>
          </p:cNvPr>
          <p:cNvSpPr/>
          <p:nvPr/>
        </p:nvSpPr>
        <p:spPr>
          <a:xfrm>
            <a:off x="532007" y="18033892"/>
            <a:ext cx="2019138" cy="1862048"/>
          </a:xfrm>
          <a:prstGeom prst="rect">
            <a:avLst/>
          </a:prstGeom>
        </p:spPr>
        <p:txBody>
          <a:bodyPr wrap="square">
            <a:spAutoFit/>
          </a:bodyPr>
          <a:lstStyle/>
          <a:p>
            <a:r>
              <a:rPr lang="en-US" sz="11500" b="1" dirty="0">
                <a:solidFill>
                  <a:srgbClr val="F3A020"/>
                </a:solidFill>
              </a:rPr>
              <a:t>T</a:t>
            </a:r>
            <a:endParaRPr lang="en-US" sz="13800" dirty="0">
              <a:solidFill>
                <a:srgbClr val="F3A020"/>
              </a:solidFill>
            </a:endParaRPr>
          </a:p>
        </p:txBody>
      </p:sp>
      <p:pic>
        <p:nvPicPr>
          <p:cNvPr id="17" name="Picture 16" descr="A screenshot of a social media post&#10;&#10;Description generated with very high confidence">
            <a:extLst>
              <a:ext uri="{FF2B5EF4-FFF2-40B4-BE49-F238E27FC236}">
                <a16:creationId xmlns:a16="http://schemas.microsoft.com/office/drawing/2014/main" id="{CFEED8D2-F535-4031-BEA5-2240F84A181C}"/>
              </a:ext>
            </a:extLst>
          </p:cNvPr>
          <p:cNvPicPr>
            <a:picLocks noChangeAspect="1"/>
          </p:cNvPicPr>
          <p:nvPr/>
        </p:nvPicPr>
        <p:blipFill>
          <a:blip r:embed="rId11"/>
          <a:stretch>
            <a:fillRect/>
          </a:stretch>
        </p:blipFill>
        <p:spPr>
          <a:xfrm>
            <a:off x="30657381" y="1499753"/>
            <a:ext cx="12286824" cy="11226977"/>
          </a:xfrm>
          <a:prstGeom prst="rect">
            <a:avLst/>
          </a:prstGeom>
        </p:spPr>
      </p:pic>
      <p:sp>
        <p:nvSpPr>
          <p:cNvPr id="53" name="Rectangle 52">
            <a:extLst>
              <a:ext uri="{FF2B5EF4-FFF2-40B4-BE49-F238E27FC236}">
                <a16:creationId xmlns:a16="http://schemas.microsoft.com/office/drawing/2014/main" id="{A25A51EA-76AE-4B30-8C98-0E1135D181D8}"/>
              </a:ext>
            </a:extLst>
          </p:cNvPr>
          <p:cNvSpPr/>
          <p:nvPr/>
        </p:nvSpPr>
        <p:spPr>
          <a:xfrm>
            <a:off x="18855440" y="31099093"/>
            <a:ext cx="9532796" cy="1569660"/>
          </a:xfrm>
          <a:prstGeom prst="rect">
            <a:avLst/>
          </a:prstGeom>
        </p:spPr>
        <p:txBody>
          <a:bodyPr wrap="square">
            <a:spAutoFit/>
          </a:bodyPr>
          <a:lstStyle/>
          <a:p>
            <a:r>
              <a:rPr lang="en-US" sz="3200" dirty="0"/>
              <a:t>Acknowledgements: All of our code was built with Solidity, Parity, and Ruby on Rails. </a:t>
            </a:r>
            <a:r>
              <a:rPr lang="en-US" sz="3200" dirty="0" err="1"/>
              <a:t>Verum</a:t>
            </a:r>
            <a:r>
              <a:rPr lang="en-US" sz="3200" dirty="0"/>
              <a:t> </a:t>
            </a:r>
            <a:r>
              <a:rPr lang="en-US" sz="3200" dirty="0" err="1"/>
              <a:t>Electus</a:t>
            </a:r>
            <a:r>
              <a:rPr lang="en-US" sz="3200" dirty="0"/>
              <a:t> is built on the Ethereum smart contract specification.</a:t>
            </a:r>
            <a:endParaRPr lang="en-US" sz="3200" dirty="0">
              <a:solidFill>
                <a:srgbClr val="F3A020"/>
              </a:solidFill>
            </a:endParaRPr>
          </a:p>
        </p:txBody>
      </p:sp>
    </p:spTree>
    <p:extLst>
      <p:ext uri="{BB962C8B-B14F-4D97-AF65-F5344CB8AC3E}">
        <p14:creationId xmlns:p14="http://schemas.microsoft.com/office/powerpoint/2010/main" val="104093920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lackTie">
      <a:maj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aramond"/>
        <a:ea typeface=""/>
        <a:cs typeface=""/>
        <a:font script="Grek" typeface="Constantia"/>
        <a:font script="Cyrl" typeface="Constantia"/>
        <a:font script="Jpan" typeface="ＭＳ Ｐ明朝"/>
        <a:font script="Hang" typeface="궁서"/>
        <a:font script="Hans" typeface="仿宋"/>
        <a:font script="Hant" typeface="標楷體"/>
        <a:font script="Arab" typeface="Times New Roman"/>
        <a:font script="Hebr" typeface="Times New Roman"/>
        <a:font script="Thai" typeface="Angsan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5834</TotalTime>
  <Words>701</Words>
  <Application>Microsoft Office PowerPoint</Application>
  <PresentationFormat>Custom</PresentationFormat>
  <Paragraphs>50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Avenir Book</vt:lpstr>
      <vt:lpstr>Arial</vt:lpstr>
      <vt:lpstr>Calibri</vt:lpstr>
      <vt:lpstr>Garamond</vt:lpstr>
      <vt:lpstr>Office Theme</vt:lpstr>
      <vt:lpstr>PowerPoint Presentation</vt:lpstr>
    </vt:vector>
  </TitlesOfParts>
  <Company>Erebus Labs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Mike Borowczak</dc:creator>
  <cp:lastModifiedBy>Raylyn M Pettigrew</cp:lastModifiedBy>
  <cp:revision>184</cp:revision>
  <dcterms:created xsi:type="dcterms:W3CDTF">2014-09-24T21:48:38Z</dcterms:created>
  <dcterms:modified xsi:type="dcterms:W3CDTF">2018-04-26T04:15:18Z</dcterms:modified>
</cp:coreProperties>
</file>

<file path=docProps/thumbnail.jpeg>
</file>